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239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28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1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2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8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3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0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1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0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07C81F-F64D-4086-B6F7-6455D1946788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EEB85A-4DAC-4B6C-B9A0-05318779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Ten Reasons to Hire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Computer Mama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7" y="143870"/>
            <a:ext cx="1143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.02847 C 0.00938 0.00579 0.04219 -0.01597 0.05417 -0.01597 C 0.12695 -0.01597 0.20234 0.33194 0.20234 0.68009 C 0.20234 0.50463 0.23997 0.33194 0.27513 0.33194 C 0.31276 0.33194 0.34805 0.50718 0.34805 0.68009 C 0.34805 0.59352 0.36667 0.50463 0.38568 0.50463 C 0.40443 0.50463 0.42331 0.59097 0.42331 0.68009 C 0.42331 0.63542 0.43281 0.59352 0.44206 0.59352 C 0.45156 0.59352 0.46068 0.63819 0.46068 0.68009 C 0.46068 0.65741 0.46523 0.63542 0.47018 0.63542 C 0.47266 0.63542 0.47969 0.6581 0.47969 0.68009 C 0.47969 0.66898 0.48216 0.65741 0.48424 0.65741 C 0.48424 0.65995 0.4888 0.66829 0.4888 0.68009 C 0.4888 0.67407 0.4888 0.66898 0.49128 0.66898 C 0.49128 0.67153 0.49375 0.67477 0.49375 0.68009 C 0.49375 0.67731 0.49375 0.67407 0.49375 0.67153 C 0.49622 0.67153 0.49622 0.67407 0.49622 0.67731 C 0.4987 0.67731 0.4987 0.67477 0.4987 0.67153 C 0.50117 0.67153 0.50117 0.67407 0.50117 0.6773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Basketball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2" y="1166248"/>
            <a:ext cx="3390962" cy="499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87" y="-87900"/>
            <a:ext cx="1572976" cy="154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9574" y="1837765"/>
            <a:ext cx="361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0"/>
                            </p:stCondLst>
                            <p:childTnLst>
                              <p:par>
                                <p:cTn id="1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.02847 C 0.00938 0.00579 0.04219 -0.01597 0.05417 -0.01597 C 0.12695 -0.01597 0.20234 0.33194 0.20234 0.68009 C 0.20234 0.50463 0.23997 0.33194 0.27513 0.33194 C 0.31276 0.33194 0.34805 0.50718 0.34805 0.68009 C 0.34805 0.59352 0.36667 0.50463 0.38568 0.50463 C 0.40443 0.50463 0.42331 0.59097 0.42331 0.68009 C 0.42331 0.63542 0.43281 0.59352 0.44206 0.59352 C 0.45156 0.59352 0.46068 0.63819 0.46068 0.68009 C 0.46068 0.65741 0.46523 0.63542 0.47018 0.63542 C 0.47266 0.63542 0.47969 0.6581 0.47969 0.68009 C 0.47969 0.66898 0.48216 0.65741 0.48424 0.65741 C 0.48424 0.65995 0.4888 0.66829 0.4888 0.68009 C 0.4888 0.67407 0.4888 0.66898 0.49128 0.66898 C 0.49128 0.67153 0.49375 0.67477 0.49375 0.68009 C 0.49375 0.67731 0.49375 0.67407 0.49375 0.67153 C 0.49622 0.67153 0.49622 0.67407 0.49622 0.67731 C 0.4987 0.67731 0.4987 0.67477 0.4987 0.67153 C 0.50117 0.67153 0.50117 0.67407 0.50117 0.67731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2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We complete</a:t>
            </a:r>
            <a:r>
              <a:rPr lang="en-US" baseline="0" dirty="0" smtClean="0"/>
              <a:t> the team!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7" y="1423632"/>
            <a:ext cx="1171575" cy="1152525"/>
          </a:xfrm>
        </p:spPr>
      </p:pic>
    </p:spTree>
    <p:extLst>
      <p:ext uri="{BB962C8B-B14F-4D97-AF65-F5344CB8AC3E}">
        <p14:creationId xmlns:p14="http://schemas.microsoft.com/office/powerpoint/2010/main" val="29835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167E-6 -1.11111E-6 L -7.29167E-6 -1.11111E-6 C 0.00325 -0.00139 0.00676 -0.00232 0.01002 -0.00394 C 0.01197 -0.00509 0.01366 -0.00695 0.01562 -0.0081 C 0.01783 -0.00903 0.02004 -0.00949 0.02239 -0.00996 C 0.0276 -0.01134 0.03281 -0.0125 0.03801 -0.01389 C 0.04179 -0.01505 0.04544 -0.01713 0.04921 -0.01806 C 0.05403 -0.01898 0.05898 -0.01922 0.06379 -0.01991 C 0.08723 -0.02384 0.05195 -0.02084 0.09504 -0.02384 L 0.15559 -0.02778 L 0.31445 -0.02384 C 0.32161 -0.02361 0.32864 -0.0213 0.3358 -0.01991 C 0.34179 -0.01875 0.34765 -0.01713 0.35364 -0.01597 C 0.36822 -0.01343 0.36119 -0.01482 0.37499 -0.01204 C 0.39518 -0.00301 0.37057 -0.0132 0.40403 -0.00394 C 0.40715 -0.00324 0.41002 -0.00093 0.41301 -1.11111E-6 C 0.41666 0.00116 0.42044 0.00092 0.42421 0.00185 C 0.46028 0.01111 0.41718 0.00092 0.44544 0.00995 C 0.44882 0.01088 0.45221 0.01088 0.45559 0.0118 C 0.45924 0.01296 0.46301 0.01458 0.46679 0.01597 C 0.47382 0.01852 0.48085 0.02245 0.48801 0.02384 C 0.49583 0.02546 0.49934 0.02592 0.50702 0.02778 C 0.50963 0.02847 0.51223 0.02893 0.51484 0.02986 C 0.51822 0.03102 0.52161 0.03287 0.52499 0.03379 C 0.52864 0.03472 0.53241 0.03495 0.53619 0.03588 C 0.5414 0.03703 0.54661 0.03866 0.55182 0.03981 L 0.5608 0.04166 C 0.57291 0.04907 0.56184 0.04328 0.57643 0.04768 C 0.58424 0.05023 0.59205 0.05416 0.59999 0.05578 L 0.619 0.05972 C 0.62239 0.06065 0.62564 0.06273 0.62903 0.06366 C 0.63502 0.06528 0.64101 0.0662 0.647 0.06759 C 0.66249 0.07129 0.64661 0.06828 0.66822 0.07153 C 0.67083 0.07291 0.67343 0.07453 0.67603 0.07546 C 0.67903 0.07662 0.68202 0.07685 0.68502 0.07754 C 0.69023 0.07893 0.69544 0.07986 0.70064 0.08148 C 0.70663 0.08356 0.71262 0.08634 0.71861 0.0875 C 0.73098 0.09004 0.72538 0.08842 0.73541 0.09143 C 0.73684 0.09282 0.73827 0.09467 0.73984 0.09537 C 0.74739 0.09953 0.75221 0.1 0.76002 0.10139 C 0.76406 0.10324 0.76835 0.10509 0.77239 0.10741 C 0.77421 0.10856 0.77603 0.11041 0.77799 0.11134 C 0.78007 0.1125 0.78241 0.1125 0.78463 0.11342 C 0.78619 0.11389 0.78762 0.11458 0.78906 0.11528 C 0.79023 0.11597 0.79127 0.1169 0.79244 0.11736 C 0.79465 0.11828 0.797 0.11875 0.79921 0.11944 C 0.80221 0.12199 0.80494 0.12546 0.8082 0.12731 C 0.80924 0.12801 0.81041 0.12847 0.81145 0.1294 C 0.81275 0.13032 0.81366 0.13217 0.81484 0.13333 C 0.81666 0.13495 0.81861 0.13588 0.82044 0.13727 C 0.822 0.13842 0.8233 0.14028 0.82499 0.1412 C 0.82669 0.14236 0.82864 0.14259 0.83059 0.14328 C 0.83163 0.14444 0.83268 0.14629 0.83385 0.14722 C 0.83827 0.15046 0.84062 0.14791 0.84504 0.15324 C 0.84973 0.15856 0.84713 0.15648 0.85299 0.15926 C 0.83893 0.16528 0.8595 0.15671 0.82499 0.16319 C 0.82187 0.16366 0.819 0.16597 0.81601 0.16713 C 0.8134 0.16805 0.8108 0.16828 0.8082 0.16898 C 0.79687 0.17245 0.79895 0.17176 0.7914 0.175 C 0.78984 0.17639 0.7884 0.17778 0.78684 0.17893 C 0.78502 0.18055 0.78307 0.18148 0.78124 0.1831 C 0.78007 0.18403 0.77916 0.18611 0.77799 0.18703 C 0.77616 0.18819 0.77421 0.18842 0.77239 0.18889 C 0.77083 0.19028 0.76939 0.1919 0.76783 0.19305 C 0.76679 0.19375 0.76549 0.19398 0.76445 0.19491 C 0.7539 0.2044 0.77174 0.19259 0.75442 0.20301 C 0.75299 0.20486 0.75156 0.20717 0.74999 0.20879 C 0.74804 0.21088 0.74244 0.21227 0.74101 0.21296 C 0.73945 0.21412 0.73788 0.21528 0.73645 0.2169 C 0.73346 0.21991 0.73059 0.22384 0.7276 0.22685 C 0.72577 0.22847 0.72382 0.2294 0.722 0.23078 C 0.72083 0.23287 0.71991 0.23518 0.71861 0.2368 C 0.71718 0.23842 0.71562 0.23935 0.71406 0.24074 C 0.71223 0.24259 0.71041 0.24491 0.70859 0.24676 C 0.70702 0.24815 0.70546 0.24907 0.70403 0.25069 C 0.69166 0.26528 0.69947 0.25995 0.69179 0.26458 C 0.69101 0.26666 0.69049 0.26898 0.68945 0.2706 C 0.68228 0.28333 0.68541 0.27407 0.67721 0.28657 C 0.67395 0.29143 0.67122 0.29699 0.66822 0.30231 C 0.6664 0.30578 0.66432 0.30879 0.66262 0.31227 C 0.6608 0.31643 0.65898 0.32037 0.65702 0.3243 C 0.65559 0.32708 0.6539 0.3294 0.6526 0.33217 C 0.6509 0.33588 0.6496 0.34028 0.64804 0.34421 C 0.647 0.34699 0.6457 0.3493 0.64465 0.35208 C 0.63879 0.36967 0.64361 0.3581 0.63906 0.37407 C 0.63853 0.37616 0.63762 0.37801 0.63684 0.38009 C 0.63645 0.38333 0.63619 0.38657 0.6358 0.39004 C 0.63515 0.39421 0.63307 0.40278 0.63241 0.40578 C 0.63202 0.40995 0.63163 0.41389 0.63124 0.41782 C 0.63098 0.42106 0.63046 0.42453 0.6302 0.42778 C 0.62968 0.4331 0.62955 0.43842 0.62903 0.44375 C 0.62877 0.44629 0.62825 0.44907 0.62799 0.45162 C 0.62747 0.45555 0.62721 0.45949 0.62682 0.46366 C 0.62656 0.46921 0.62538 0.50717 0.62343 0.51342 C 0.62265 0.51574 0.62122 0.50926 0.62004 0.50741 C 0.61939 0.50347 0.61874 0.4993 0.61783 0.49537 C 0.61627 0.48842 0.61549 0.48403 0.6134 0.47754 C 0.61119 0.47083 0.60885 0.46435 0.60663 0.45764 C 0.60546 0.4537 0.60455 0.44953 0.60325 0.4456 C 0.60234 0.44282 0.6009 0.44051 0.59999 0.43773 C 0.59765 0.43125 0.59583 0.42407 0.59322 0.41782 C 0.58228 0.3919 0.59583 0.4243 0.58762 0.40393 C 0.58658 0.40116 0.58528 0.39861 0.58424 0.39583 C 0.58307 0.39282 0.58228 0.38889 0.58085 0.38588 C 0.57968 0.38356 0.5776 0.38264 0.57643 0.38009 C 0.57343 0.37384 0.57122 0.3669 0.56861 0.36018 C 0.56705 0.35625 0.56601 0.35162 0.56419 0.34815 C 0.56262 0.3456 0.56119 0.34259 0.55963 0.34028 C 0.5582 0.33796 0.5565 0.33657 0.5552 0.33426 C 0.5539 0.33194 0.55325 0.32847 0.55182 0.32639 C 0.5457 0.31643 0.53919 0.30764 0.53281 0.29838 L 0.53281 0.29838 C 0.52903 0.29375 0.52512 0.28958 0.52161 0.28449 C 0.51848 0.28009 0.51588 0.27477 0.51262 0.2706 C 0.51054 0.26805 0.50807 0.26666 0.50585 0.26458 C 0.494 0.25278 0.51406 0.27014 0.497 0.25671 C 0.49544 0.25555 0.494 0.2537 0.49244 0.25278 C 0.49062 0.25162 0.48879 0.25139 0.48684 0.25069 C 0.47148 0.24444 0.48372 0.24745 0.4634 0.24467 C 0.45143 0.24537 0.43945 0.2456 0.4276 0.24676 C 0.42408 0.24699 0.41952 0.25 0.4164 0.25278 C 0.4151 0.2537 0.41419 0.25532 0.41301 0.25671 C 0.41119 0.25879 0.40937 0.26088 0.40741 0.26273 C 0.40442 0.26551 0.40129 0.26759 0.39843 0.2706 C 0.39687 0.27222 0.39544 0.27453 0.394 0.27662 C 0.39283 0.27801 0.39179 0.27916 0.39062 0.28055 C 0.38281 0.30139 0.39439 0.27222 0.38502 0.29051 C 0.37265 0.31458 0.38189 0.30278 0.37382 0.31227 C 0.37122 0.32662 0.37499 0.30949 0.36939 0.3243 C 0.36874 0.32616 0.36874 0.32847 0.36822 0.33032 C 0.36731 0.33379 0.36588 0.3368 0.36484 0.34028 C 0.36432 0.34213 0.36419 0.34421 0.36379 0.34629 C 0.36301 0.34953 0.36249 0.35301 0.36145 0.35625 C 0.35989 0.36157 0.35754 0.36643 0.35585 0.37199 C 0.35338 0.38102 0.35364 0.37986 0.35143 0.39004 C 0.35103 0.3919 0.35077 0.39398 0.35038 0.39583 C 0.34934 0.4 0.34804 0.4037 0.347 0.40787 C 0.34648 0.40972 0.34622 0.4118 0.34583 0.41389 C 0.34023 0.44051 0.34622 0.40949 0.34244 0.43171 C 0.34244 0.43171 0.33971 0.44676 0.33919 0.44977 C 0.33814 0.45486 0.33749 0.4581 0.33684 0.46366 C 0.33645 0.46828 0.33632 0.47291 0.3358 0.47754 C 0.33554 0.47963 0.33489 0.48148 0.33463 0.48356 L 0.33241 0.4993 C 0.32981 0.48588 0.33307 0.50254 0.32903 0.48356 C 0.32864 0.48148 0.32838 0.4794 0.32799 0.47754 C 0.32695 0.47338 0.32564 0.46967 0.3246 0.46551 C 0.3207 0.45 0.32747 0.47199 0.32122 0.44977 C 0.32057 0.44745 0.31965 0.44583 0.319 0.44375 C 0.31288 0.4243 0.31874 0.43866 0.31119 0.42176 C 0.30924 0.40856 0.31119 0.41759 0.30559 0.40393 C 0.30286 0.39745 0.30038 0.39051 0.29765 0.38403 C 0.29661 0.38125 0.2957 0.37847 0.29439 0.37592 C 0.29283 0.37338 0.29114 0.37106 0.28984 0.36805 C 0.28893 0.36574 0.28866 0.3625 0.28762 0.36018 C 0.28385 0.35092 0.28215 0.35231 0.2776 0.34421 C 0.27656 0.34259 0.27629 0.33981 0.27538 0.33819 C 0.27278 0.33426 0.26822 0.33125 0.26523 0.32824 C 0.2634 0.32639 0.26158 0.32407 0.25963 0.32222 C 0.25859 0.32129 0.25741 0.32106 0.25624 0.32037 C 0.25507 0.31944 0.24947 0.31528 0.24739 0.31435 C 0.24361 0.31296 0.23632 0.31134 0.23281 0.31041 C 0.21744 0.30578 0.23984 0.31111 0.21822 0.30648 C 0.21679 0.30578 0.21536 0.3044 0.21379 0.3044 C 0.17512 0.3044 0.18437 0.30162 0.16562 0.30833 C 0.16379 0.30972 0.15833 0.31273 0.15663 0.31643 C 0.15559 0.31852 0.15533 0.32176 0.15442 0.3243 C 0.15299 0.32847 0.15143 0.33217 0.14999 0.33634 L 0.14765 0.34213 C 0.14687 0.34676 0.14544 0.35463 0.14439 0.3581 C 0.14348 0.36111 0.14205 0.36342 0.14101 0.36597 C 0.13932 0.37037 0.13749 0.375 0.13658 0.38009 C 0.13593 0.38264 0.13606 0.38541 0.13541 0.38796 C 0.1345 0.39143 0.13294 0.39444 0.13202 0.39791 C 0.13111 0.40185 0.13072 0.40602 0.12981 0.40995 C 0.12916 0.4125 0.12825 0.41528 0.1276 0.41782 C 0.12721 0.42037 0.12695 0.42315 0.12643 0.42569 C 0.12499 0.43356 0.12291 0.43958 0.122 0.44768 C 0.12044 0.4618 0.12148 0.4544 0.11861 0.46944 L 0.1164 0.48148 C 0.11301 0.49328 0.11471 0.48657 0.11184 0.50139 L 0.1108 0.50741 L 0.10963 0.51342 C 0.10286 0.49722 0.10911 0.51481 0.1052 0.49352 C 0.10481 0.4912 0.10364 0.48958 0.10299 0.4875 C 0.10129 0.48217 0.09986 0.47685 0.09843 0.47153 C 0.09791 0.46967 0.09778 0.46759 0.09739 0.46551 C 0.09374 0.45139 0.09413 0.45301 0.09062 0.44375 C 0.09023 0.44166 0.08997 0.43958 0.08945 0.43773 C 0.08788 0.43171 0.08281 0.42245 0.08059 0.41991 L 0.07382 0.4118 C 0.06601 0.4125 0.0582 0.41273 0.05038 0.41389 C 0.04413 0.41458 0.04544 0.41574 0.04023 0.41991 C 0.03528 0.42361 0.03567 0.42014 0.0302 0.42986 C 0.0259 0.4375 0.02812 0.43426 0.02343 0.43981 C 0.01353 0.4662 0.02317 0.43866 0.01679 0.46157 C 0.01614 0.46366 0.0151 0.46551 0.01445 0.46759 C 0.01366 0.47083 0.01275 0.47847 0.01223 0.48148 C 0.01197 0.48356 0.01145 0.48541 0.01119 0.4875 C 0.01067 0.49004 0.01041 0.49282 0.01002 0.49537 C 0.00937 0.49953 0.00859 0.50347 0.00781 0.50741 C 0.00741 0.50926 0.00728 0.51157 0.00663 0.51342 C 0.00598 0.51528 0.00507 0.51713 0.00442 0.51921 C 0.00208 0.52754 0.00507 0.52384 0.00103 0.52731 L -0.00222 0.5530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3" y="1675016"/>
            <a:ext cx="3526611" cy="235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10.Football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97" y="1143781"/>
            <a:ext cx="2494521" cy="510689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10" y="1497595"/>
            <a:ext cx="1320423" cy="10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Track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51" y="1381362"/>
            <a:ext cx="2976838" cy="425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3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Hockey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75" y="1558782"/>
            <a:ext cx="3276763" cy="385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2" y="287306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Baseball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32" y="1633816"/>
            <a:ext cx="3085077" cy="400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07" y="3471273"/>
            <a:ext cx="914400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Wrestling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3" y="1641271"/>
            <a:ext cx="6053082" cy="458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62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Swimming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42" y="1627022"/>
            <a:ext cx="3392899" cy="434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57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Volleyball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24" y="1837765"/>
            <a:ext cx="4322431" cy="4139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44" y="4300040"/>
            <a:ext cx="1143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Gymnastics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53" y="2910618"/>
            <a:ext cx="2167494" cy="307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8653"/>
            <a:ext cx="4913249" cy="392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067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1176</TotalTime>
  <Words>47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Impact</vt:lpstr>
      <vt:lpstr>Main Event</vt:lpstr>
      <vt:lpstr>Top Ten Reasons to Hire Me</vt:lpstr>
      <vt:lpstr>10.Football</vt:lpstr>
      <vt:lpstr>9. Track</vt:lpstr>
      <vt:lpstr>8. Hockey</vt:lpstr>
      <vt:lpstr>7. Baseball</vt:lpstr>
      <vt:lpstr>6. Wrestling</vt:lpstr>
      <vt:lpstr>5. Swimming</vt:lpstr>
      <vt:lpstr>4. Volleyball</vt:lpstr>
      <vt:lpstr>3. Gymnastics</vt:lpstr>
      <vt:lpstr>2. Basketball</vt:lpstr>
      <vt:lpstr>1. We complete the team!</vt:lpstr>
    </vt:vector>
  </TitlesOfParts>
  <Company>Comma Productions,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Reasons to Hire Me</dc:title>
  <dc:subject>PowerPoint Animation</dc:subject>
  <dc:creator>Elizabeth Nofs</dc:creator>
  <cp:lastModifiedBy>Elizabeth Nofs</cp:lastModifiedBy>
  <cp:revision>22</cp:revision>
  <dcterms:created xsi:type="dcterms:W3CDTF">2013-11-05T22:31:12Z</dcterms:created>
  <dcterms:modified xsi:type="dcterms:W3CDTF">2013-11-20T16:26:21Z</dcterms:modified>
</cp:coreProperties>
</file>